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221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27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4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97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5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24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499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2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5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97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4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D1A94-22BE-487C-A4AD-5AFB4510211D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2C8B7-9BF3-41D8-8180-EA869AA8A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7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132A7C-9FCD-44D4-B016-343505612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" y="0"/>
            <a:ext cx="4572000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7528F6-F22C-4FFB-AA25-800B2A1BA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951" y="0"/>
            <a:ext cx="4572000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6A0471-47B5-43BA-938B-980B18D734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5344"/>
            <a:ext cx="4572000" cy="34286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71EC17-A89F-43D0-B50C-36AEB95379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952" y="3419059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22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149628-070C-4CAD-83E4-E114E775B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989" y="572495"/>
            <a:ext cx="5303520" cy="571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87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7B9430D-809E-4114-B279-F446F14C6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43" y="770913"/>
            <a:ext cx="8230313" cy="531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52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Burks, Charles - ARS</dc:creator>
  <cp:lastModifiedBy>Burks, Charles - ARS</cp:lastModifiedBy>
  <cp:revision>6</cp:revision>
  <dcterms:created xsi:type="dcterms:W3CDTF">2019-06-26T00:50:21Z</dcterms:created>
  <dcterms:modified xsi:type="dcterms:W3CDTF">2019-07-02T20:50:10Z</dcterms:modified>
</cp:coreProperties>
</file>

<file path=docProps/thumbnail.jpeg>
</file>